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CD31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#101-M92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605236" y="5138608"/>
            <a:ext cx="7797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000" dirty="0" smtClean="0"/>
              <a:t>Immunofluorescence </a:t>
            </a:r>
            <a:r>
              <a:rPr lang="en-US" sz="1000" dirty="0"/>
              <a:t>staining of human </a:t>
            </a:r>
            <a:r>
              <a:rPr lang="en-US" sz="1000" dirty="0" smtClean="0"/>
              <a:t>CD31 in primary human dermal lymphatic endothelial cells (HDLEC) using a monoclonal mouse anti-human CD31 (ReliaTech #101-M92) as primary antibody. Secondary antibodies: goat anti-mouse </a:t>
            </a:r>
            <a:r>
              <a:rPr lang="en-US" sz="1000" dirty="0" err="1" smtClean="0"/>
              <a:t>IgG</a:t>
            </a:r>
            <a:r>
              <a:rPr lang="en-US" sz="1000" dirty="0" smtClean="0"/>
              <a:t>-Alexa Flour 488 (</a:t>
            </a:r>
            <a:r>
              <a:rPr lang="en-US" sz="1000" dirty="0" err="1" smtClean="0"/>
              <a:t>Dianova</a:t>
            </a:r>
            <a:r>
              <a:rPr lang="en-US" sz="1000" dirty="0" smtClean="0"/>
              <a:t> #115-546-062) [Left panel] and goat anti-mouse </a:t>
            </a:r>
            <a:r>
              <a:rPr lang="en-US" sz="1000" dirty="0" err="1" smtClean="0"/>
              <a:t>IgG</a:t>
            </a:r>
            <a:r>
              <a:rPr lang="en-US" sz="1000" dirty="0" smtClean="0"/>
              <a:t>-PE (Santa Cruz #sc-3738) [right panel].</a:t>
            </a:r>
            <a:endParaRPr lang="en-US" sz="1000" dirty="0"/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93499"/>
            <a:ext cx="3609119" cy="269903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65" y="2008356"/>
            <a:ext cx="3589251" cy="26841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51</cp:revision>
  <cp:lastPrinted>2013-12-30T11:53:12Z</cp:lastPrinted>
  <dcterms:created xsi:type="dcterms:W3CDTF">2010-12-17T07:34:39Z</dcterms:created>
  <dcterms:modified xsi:type="dcterms:W3CDTF">2015-03-24T14:20:10Z</dcterms:modified>
</cp:coreProperties>
</file>